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60" r:id="rId2"/>
    <p:sldId id="262" r:id="rId3"/>
    <p:sldId id="261" r:id="rId4"/>
    <p:sldId id="263" r:id="rId5"/>
    <p:sldId id="259" r:id="rId6"/>
    <p:sldId id="257" r:id="rId7"/>
    <p:sldId id="258" r:id="rId8"/>
  </p:sldIdLst>
  <p:sldSz cx="6858000" cy="9144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3F3"/>
    <a:srgbClr val="1F222A"/>
    <a:srgbClr val="B4C7E7"/>
    <a:srgbClr val="8F9294"/>
    <a:srgbClr val="D9E0E2"/>
    <a:srgbClr val="A5BC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50"/>
    <p:restoredTop sz="94681"/>
  </p:normalViewPr>
  <p:slideViewPr>
    <p:cSldViewPr snapToGrid="0" snapToObjects="1">
      <p:cViewPr>
        <p:scale>
          <a:sx n="154" d="100"/>
          <a:sy n="154" d="100"/>
        </p:scale>
        <p:origin x="760" y="-1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217483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35147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797102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264639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D08335-CFB3-1C44-B073-E0F5C021828F}"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350587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D08335-CFB3-1C44-B073-E0F5C021828F}"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929551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D08335-CFB3-1C44-B073-E0F5C021828F}" type="datetimeFigureOut">
              <a:rPr lang="en-US" smtClean="0"/>
              <a:t>10/26/19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68354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D08335-CFB3-1C44-B073-E0F5C021828F}" type="datetimeFigureOut">
              <a:rPr lang="en-US" smtClean="0"/>
              <a:t>10/26/19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27204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D08335-CFB3-1C44-B073-E0F5C021828F}" type="datetimeFigureOut">
              <a:rPr lang="en-US" smtClean="0"/>
              <a:t>10/26/19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744725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D08335-CFB3-1C44-B073-E0F5C021828F}"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154443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D08335-CFB3-1C44-B073-E0F5C021828F}"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690209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E5D08335-CFB3-1C44-B073-E0F5C021828F}" type="datetimeFigureOut">
              <a:rPr lang="en-US" smtClean="0"/>
              <a:t>10/26/19</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48E179A3-373E-6B43-B96F-19C07CBF72B0}" type="slidenum">
              <a:rPr lang="en-US" smtClean="0"/>
              <a:t>‹#›</a:t>
            </a:fld>
            <a:endParaRPr lang="en-US"/>
          </a:p>
        </p:txBody>
      </p:sp>
    </p:spTree>
    <p:extLst>
      <p:ext uri="{BB962C8B-B14F-4D97-AF65-F5344CB8AC3E}">
        <p14:creationId xmlns:p14="http://schemas.microsoft.com/office/powerpoint/2010/main" val="1856069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484E11E5-5142-CE47-B13C-AE6E08FF7908}"/>
              </a:ext>
            </a:extLst>
          </p:cNvPr>
          <p:cNvSpPr/>
          <p:nvPr/>
        </p:nvSpPr>
        <p:spPr>
          <a:xfrm>
            <a:off x="2609828" y="5093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76956423-FCD5-C948-BA4C-77731B551433}"/>
              </a:ext>
            </a:extLst>
          </p:cNvPr>
          <p:cNvSpPr/>
          <p:nvPr/>
        </p:nvSpPr>
        <p:spPr>
          <a:xfrm>
            <a:off x="4336672" y="5093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C89BE4E-B5C5-BA49-99E1-E4780C13D5EB}"/>
              </a:ext>
            </a:extLst>
          </p:cNvPr>
          <p:cNvSpPr/>
          <p:nvPr/>
        </p:nvSpPr>
        <p:spPr>
          <a:xfrm>
            <a:off x="882984" y="5093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F93F16-1B53-DD4E-9375-A52485D54031}"/>
              </a:ext>
            </a:extLst>
          </p:cNvPr>
          <p:cNvSpPr/>
          <p:nvPr/>
        </p:nvSpPr>
        <p:spPr>
          <a:xfrm>
            <a:off x="0" y="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4483155"/>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64602"/>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42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8333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356802"/>
            <a:ext cx="6858000" cy="2830442"/>
          </a:xfrm>
          <a:prstGeom prst="rect">
            <a:avLst/>
          </a:prstGeom>
        </p:spPr>
      </p:pic>
      <p:grpSp>
        <p:nvGrpSpPr>
          <p:cNvPr id="26" name="Group 25">
            <a:extLst>
              <a:ext uri="{FF2B5EF4-FFF2-40B4-BE49-F238E27FC236}">
                <a16:creationId xmlns:a16="http://schemas.microsoft.com/office/drawing/2014/main" id="{FB4CC19C-CF7A-7540-9F58-6BAB09F43918}"/>
              </a:ext>
            </a:extLst>
          </p:cNvPr>
          <p:cNvGrpSpPr/>
          <p:nvPr/>
        </p:nvGrpSpPr>
        <p:grpSpPr>
          <a:xfrm>
            <a:off x="3916324" y="781176"/>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669370"/>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197603" y="6598182"/>
            <a:ext cx="910827"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2881378" y="6597485"/>
            <a:ext cx="1064715"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754932" y="6597485"/>
            <a:ext cx="801823"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Social</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4134761"/>
            <a:ext cx="3266502" cy="236490"/>
          </a:xfrm>
          <a:prstGeom prst="roundRect">
            <a:avLst>
              <a:gd name="adj" fmla="val 5128"/>
            </a:avLst>
          </a:prstGeom>
          <a:solidFill>
            <a:srgbClr val="D9E0E2"/>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4203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F9294"/>
                </a:solidFill>
              </a:endParaRPr>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3395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826300" y="46284"/>
            <a:ext cx="635110" cy="261610"/>
          </a:xfrm>
          <a:prstGeom prst="rect">
            <a:avLst/>
          </a:prstGeom>
          <a:noFill/>
        </p:spPr>
        <p:txBody>
          <a:bodyPr wrap="none" rtlCol="0">
            <a:spAutoFit/>
          </a:bodyPr>
          <a:lstStyle/>
          <a:p>
            <a:r>
              <a:rPr lang="en-US" sz="11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8787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8476905"/>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1" y="8441940"/>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pic>
        <p:nvPicPr>
          <p:cNvPr id="46" name="Picture 45" descr="A close up of a logo&#10;&#10;Description automatically generated">
            <a:extLst>
              <a:ext uri="{FF2B5EF4-FFF2-40B4-BE49-F238E27FC236}">
                <a16:creationId xmlns:a16="http://schemas.microsoft.com/office/drawing/2014/main" id="{ED3733DB-3F56-5049-8D7E-4CC90357072C}"/>
              </a:ext>
            </a:extLst>
          </p:cNvPr>
          <p:cNvPicPr>
            <a:picLocks noChangeAspect="1"/>
          </p:cNvPicPr>
          <p:nvPr/>
        </p:nvPicPr>
        <p:blipFill>
          <a:blip r:embed="rId4"/>
          <a:stretch>
            <a:fillRect/>
          </a:stretch>
        </p:blipFill>
        <p:spPr>
          <a:xfrm>
            <a:off x="5192781" y="5429105"/>
            <a:ext cx="399922" cy="399922"/>
          </a:xfrm>
          <a:prstGeom prst="rect">
            <a:avLst/>
          </a:prstGeom>
        </p:spPr>
      </p:pic>
      <p:pic>
        <p:nvPicPr>
          <p:cNvPr id="48" name="Picture 47" descr="A close up of a logo&#10;&#10;Description automatically generated">
            <a:extLst>
              <a:ext uri="{FF2B5EF4-FFF2-40B4-BE49-F238E27FC236}">
                <a16:creationId xmlns:a16="http://schemas.microsoft.com/office/drawing/2014/main" id="{F6597931-5A21-C14D-823A-E6DFB0339F97}"/>
              </a:ext>
            </a:extLst>
          </p:cNvPr>
          <p:cNvPicPr>
            <a:picLocks noChangeAspect="1"/>
          </p:cNvPicPr>
          <p:nvPr/>
        </p:nvPicPr>
        <p:blipFill>
          <a:blip r:embed="rId5"/>
          <a:stretch>
            <a:fillRect/>
          </a:stretch>
        </p:blipFill>
        <p:spPr>
          <a:xfrm>
            <a:off x="5192781" y="5915931"/>
            <a:ext cx="399922" cy="399922"/>
          </a:xfrm>
          <a:prstGeom prst="rect">
            <a:avLst/>
          </a:prstGeom>
        </p:spPr>
      </p:pic>
      <p:pic>
        <p:nvPicPr>
          <p:cNvPr id="50" name="Picture 49" descr="A close up of a logo&#10;&#10;Description automatically generated">
            <a:extLst>
              <a:ext uri="{FF2B5EF4-FFF2-40B4-BE49-F238E27FC236}">
                <a16:creationId xmlns:a16="http://schemas.microsoft.com/office/drawing/2014/main" id="{2D176E5F-709A-8B44-9AB9-4974FCCE38F6}"/>
              </a:ext>
            </a:extLst>
          </p:cNvPr>
          <p:cNvPicPr>
            <a:picLocks noChangeAspect="1"/>
          </p:cNvPicPr>
          <p:nvPr/>
        </p:nvPicPr>
        <p:blipFill>
          <a:blip r:embed="rId6"/>
          <a:stretch>
            <a:fillRect/>
          </a:stretch>
        </p:blipFill>
        <p:spPr>
          <a:xfrm>
            <a:off x="4704359" y="5915931"/>
            <a:ext cx="399922" cy="399922"/>
          </a:xfrm>
          <a:prstGeom prst="rect">
            <a:avLst/>
          </a:prstGeom>
        </p:spPr>
      </p:pic>
      <p:pic>
        <p:nvPicPr>
          <p:cNvPr id="52" name="Picture 51" descr="A close up of a logo&#10;&#10;Description automatically generated">
            <a:extLst>
              <a:ext uri="{FF2B5EF4-FFF2-40B4-BE49-F238E27FC236}">
                <a16:creationId xmlns:a16="http://schemas.microsoft.com/office/drawing/2014/main" id="{D3386B5D-7702-924C-AE24-5D33ACFF5187}"/>
              </a:ext>
            </a:extLst>
          </p:cNvPr>
          <p:cNvPicPr>
            <a:picLocks noChangeAspect="1"/>
          </p:cNvPicPr>
          <p:nvPr/>
        </p:nvPicPr>
        <p:blipFill>
          <a:blip r:embed="rId7"/>
          <a:stretch>
            <a:fillRect/>
          </a:stretch>
        </p:blipFill>
        <p:spPr>
          <a:xfrm>
            <a:off x="4710185" y="5435237"/>
            <a:ext cx="399922" cy="399922"/>
          </a:xfrm>
          <a:prstGeom prst="rect">
            <a:avLst/>
          </a:prstGeom>
        </p:spPr>
      </p:pic>
      <p:pic>
        <p:nvPicPr>
          <p:cNvPr id="56" name="Picture 55" descr="A picture containing drawing, plate&#10;&#10;Description automatically generated">
            <a:extLst>
              <a:ext uri="{FF2B5EF4-FFF2-40B4-BE49-F238E27FC236}">
                <a16:creationId xmlns:a16="http://schemas.microsoft.com/office/drawing/2014/main" id="{5458AB84-164F-7A43-9A83-F2F46F97A822}"/>
              </a:ext>
            </a:extLst>
          </p:cNvPr>
          <p:cNvPicPr>
            <a:picLocks noChangeAspect="1"/>
          </p:cNvPicPr>
          <p:nvPr/>
        </p:nvPicPr>
        <p:blipFill>
          <a:blip r:embed="rId8"/>
          <a:stretch>
            <a:fillRect/>
          </a:stretch>
        </p:blipFill>
        <p:spPr>
          <a:xfrm>
            <a:off x="2915005" y="5387016"/>
            <a:ext cx="1051891" cy="1051891"/>
          </a:xfrm>
          <a:prstGeom prst="rect">
            <a:avLst/>
          </a:prstGeom>
        </p:spPr>
      </p:pic>
      <p:pic>
        <p:nvPicPr>
          <p:cNvPr id="58" name="Picture 57" descr="A picture containing drawing, plate&#10;&#10;Description automatically generated">
            <a:extLst>
              <a:ext uri="{FF2B5EF4-FFF2-40B4-BE49-F238E27FC236}">
                <a16:creationId xmlns:a16="http://schemas.microsoft.com/office/drawing/2014/main" id="{3297FAE2-922F-CB44-8602-DA0F0EEF7A9D}"/>
              </a:ext>
            </a:extLst>
          </p:cNvPr>
          <p:cNvPicPr>
            <a:picLocks noChangeAspect="1"/>
          </p:cNvPicPr>
          <p:nvPr/>
        </p:nvPicPr>
        <p:blipFill>
          <a:blip r:embed="rId9"/>
          <a:stretch>
            <a:fillRect/>
          </a:stretch>
        </p:blipFill>
        <p:spPr>
          <a:xfrm>
            <a:off x="1248204" y="5373697"/>
            <a:ext cx="1051890" cy="1051890"/>
          </a:xfrm>
          <a:prstGeom prst="rect">
            <a:avLst/>
          </a:prstGeom>
        </p:spPr>
      </p:pic>
    </p:spTree>
    <p:extLst>
      <p:ext uri="{BB962C8B-B14F-4D97-AF65-F5344CB8AC3E}">
        <p14:creationId xmlns:p14="http://schemas.microsoft.com/office/powerpoint/2010/main" val="2697887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484E11E5-5142-CE47-B13C-AE6E08FF7908}"/>
              </a:ext>
            </a:extLst>
          </p:cNvPr>
          <p:cNvSpPr/>
          <p:nvPr/>
        </p:nvSpPr>
        <p:spPr>
          <a:xfrm>
            <a:off x="2609828" y="5093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76956423-FCD5-C948-BA4C-77731B551433}"/>
              </a:ext>
            </a:extLst>
          </p:cNvPr>
          <p:cNvSpPr/>
          <p:nvPr/>
        </p:nvSpPr>
        <p:spPr>
          <a:xfrm>
            <a:off x="4262198" y="5093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C89BE4E-B5C5-BA49-99E1-E4780C13D5EB}"/>
              </a:ext>
            </a:extLst>
          </p:cNvPr>
          <p:cNvSpPr/>
          <p:nvPr/>
        </p:nvSpPr>
        <p:spPr>
          <a:xfrm>
            <a:off x="957458" y="5093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F93F16-1B53-DD4E-9375-A52485D54031}"/>
              </a:ext>
            </a:extLst>
          </p:cNvPr>
          <p:cNvSpPr/>
          <p:nvPr/>
        </p:nvSpPr>
        <p:spPr>
          <a:xfrm>
            <a:off x="0" y="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4483155"/>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64602"/>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42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8333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356802"/>
            <a:ext cx="6858000" cy="2830442"/>
          </a:xfrm>
          <a:prstGeom prst="rect">
            <a:avLst/>
          </a:prstGeom>
        </p:spPr>
      </p:pic>
      <p:grpSp>
        <p:nvGrpSpPr>
          <p:cNvPr id="26" name="Group 25">
            <a:extLst>
              <a:ext uri="{FF2B5EF4-FFF2-40B4-BE49-F238E27FC236}">
                <a16:creationId xmlns:a16="http://schemas.microsoft.com/office/drawing/2014/main" id="{FB4CC19C-CF7A-7540-9F58-6BAB09F43918}"/>
              </a:ext>
            </a:extLst>
          </p:cNvPr>
          <p:cNvGrpSpPr/>
          <p:nvPr/>
        </p:nvGrpSpPr>
        <p:grpSpPr>
          <a:xfrm>
            <a:off x="3916324" y="781176"/>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669370"/>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272077" y="6598182"/>
            <a:ext cx="910827"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2881378" y="6597485"/>
            <a:ext cx="1064715"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680458" y="6597485"/>
            <a:ext cx="801823"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Social</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4134761"/>
            <a:ext cx="326650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4203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3395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826300" y="46284"/>
            <a:ext cx="635110" cy="261610"/>
          </a:xfrm>
          <a:prstGeom prst="rect">
            <a:avLst/>
          </a:prstGeom>
          <a:noFill/>
        </p:spPr>
        <p:txBody>
          <a:bodyPr wrap="none" rtlCol="0">
            <a:spAutoFit/>
          </a:bodyPr>
          <a:lstStyle/>
          <a:p>
            <a:r>
              <a:rPr lang="en-US" sz="11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8787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8476905"/>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1" y="8441940"/>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pic>
        <p:nvPicPr>
          <p:cNvPr id="46" name="Picture 45" descr="A close up of a logo&#10;&#10;Description automatically generated">
            <a:extLst>
              <a:ext uri="{FF2B5EF4-FFF2-40B4-BE49-F238E27FC236}">
                <a16:creationId xmlns:a16="http://schemas.microsoft.com/office/drawing/2014/main" id="{ED3733DB-3F56-5049-8D7E-4CC90357072C}"/>
              </a:ext>
            </a:extLst>
          </p:cNvPr>
          <p:cNvPicPr>
            <a:picLocks noChangeAspect="1"/>
          </p:cNvPicPr>
          <p:nvPr/>
        </p:nvPicPr>
        <p:blipFill>
          <a:blip r:embed="rId4"/>
          <a:stretch>
            <a:fillRect/>
          </a:stretch>
        </p:blipFill>
        <p:spPr>
          <a:xfrm>
            <a:off x="5112948" y="5426135"/>
            <a:ext cx="399922" cy="399922"/>
          </a:xfrm>
          <a:prstGeom prst="rect">
            <a:avLst/>
          </a:prstGeom>
          <a:solidFill>
            <a:srgbClr val="8F9294"/>
          </a:solidFill>
          <a:ln>
            <a:noFill/>
          </a:ln>
        </p:spPr>
      </p:pic>
      <p:pic>
        <p:nvPicPr>
          <p:cNvPr id="48" name="Picture 47" descr="A close up of a logo&#10;&#10;Description automatically generated">
            <a:extLst>
              <a:ext uri="{FF2B5EF4-FFF2-40B4-BE49-F238E27FC236}">
                <a16:creationId xmlns:a16="http://schemas.microsoft.com/office/drawing/2014/main" id="{F6597931-5A21-C14D-823A-E6DFB0339F97}"/>
              </a:ext>
            </a:extLst>
          </p:cNvPr>
          <p:cNvPicPr>
            <a:picLocks noChangeAspect="1"/>
          </p:cNvPicPr>
          <p:nvPr/>
        </p:nvPicPr>
        <p:blipFill>
          <a:blip r:embed="rId5"/>
          <a:stretch>
            <a:fillRect/>
          </a:stretch>
        </p:blipFill>
        <p:spPr>
          <a:xfrm>
            <a:off x="5107122" y="5969189"/>
            <a:ext cx="399922" cy="399922"/>
          </a:xfrm>
          <a:prstGeom prst="rect">
            <a:avLst/>
          </a:prstGeom>
          <a:solidFill>
            <a:srgbClr val="8F9294"/>
          </a:solidFill>
          <a:ln>
            <a:noFill/>
          </a:ln>
        </p:spPr>
      </p:pic>
      <p:pic>
        <p:nvPicPr>
          <p:cNvPr id="50" name="Picture 49" descr="A close up of a logo&#10;&#10;Description automatically generated">
            <a:extLst>
              <a:ext uri="{FF2B5EF4-FFF2-40B4-BE49-F238E27FC236}">
                <a16:creationId xmlns:a16="http://schemas.microsoft.com/office/drawing/2014/main" id="{2D176E5F-709A-8B44-9AB9-4974FCCE38F6}"/>
              </a:ext>
            </a:extLst>
          </p:cNvPr>
          <p:cNvPicPr>
            <a:picLocks noChangeAspect="1"/>
          </p:cNvPicPr>
          <p:nvPr/>
        </p:nvPicPr>
        <p:blipFill>
          <a:blip r:embed="rId6"/>
          <a:stretch>
            <a:fillRect/>
          </a:stretch>
        </p:blipFill>
        <p:spPr>
          <a:xfrm>
            <a:off x="4618700" y="5970810"/>
            <a:ext cx="399922" cy="399922"/>
          </a:xfrm>
          <a:prstGeom prst="rect">
            <a:avLst/>
          </a:prstGeom>
          <a:solidFill>
            <a:srgbClr val="8F9294"/>
          </a:solidFill>
          <a:ln>
            <a:noFill/>
          </a:ln>
        </p:spPr>
      </p:pic>
      <p:pic>
        <p:nvPicPr>
          <p:cNvPr id="52" name="Picture 51" descr="A close up of a logo&#10;&#10;Description automatically generated">
            <a:extLst>
              <a:ext uri="{FF2B5EF4-FFF2-40B4-BE49-F238E27FC236}">
                <a16:creationId xmlns:a16="http://schemas.microsoft.com/office/drawing/2014/main" id="{D3386B5D-7702-924C-AE24-5D33ACFF5187}"/>
              </a:ext>
            </a:extLst>
          </p:cNvPr>
          <p:cNvPicPr>
            <a:picLocks noChangeAspect="1"/>
          </p:cNvPicPr>
          <p:nvPr/>
        </p:nvPicPr>
        <p:blipFill>
          <a:blip r:embed="rId7"/>
          <a:stretch>
            <a:fillRect/>
          </a:stretch>
        </p:blipFill>
        <p:spPr>
          <a:xfrm>
            <a:off x="4624526" y="5432267"/>
            <a:ext cx="399922" cy="399922"/>
          </a:xfrm>
          <a:prstGeom prst="rect">
            <a:avLst/>
          </a:prstGeom>
          <a:solidFill>
            <a:srgbClr val="8F9294"/>
          </a:solidFill>
          <a:ln>
            <a:noFill/>
          </a:ln>
        </p:spPr>
      </p:pic>
      <p:pic>
        <p:nvPicPr>
          <p:cNvPr id="56" name="Picture 55" descr="A picture containing drawing, plate&#10;&#10;Description automatically generated">
            <a:extLst>
              <a:ext uri="{FF2B5EF4-FFF2-40B4-BE49-F238E27FC236}">
                <a16:creationId xmlns:a16="http://schemas.microsoft.com/office/drawing/2014/main" id="{5458AB84-164F-7A43-9A83-F2F46F97A822}"/>
              </a:ext>
            </a:extLst>
          </p:cNvPr>
          <p:cNvPicPr>
            <a:picLocks noChangeAspect="1"/>
          </p:cNvPicPr>
          <p:nvPr/>
        </p:nvPicPr>
        <p:blipFill>
          <a:blip r:embed="rId8"/>
          <a:stretch>
            <a:fillRect/>
          </a:stretch>
        </p:blipFill>
        <p:spPr>
          <a:xfrm>
            <a:off x="2915005" y="5387016"/>
            <a:ext cx="1051891" cy="1051891"/>
          </a:xfrm>
          <a:prstGeom prst="rect">
            <a:avLst/>
          </a:prstGeom>
          <a:solidFill>
            <a:srgbClr val="8F9294"/>
          </a:solidFill>
          <a:ln>
            <a:noFill/>
          </a:ln>
        </p:spPr>
      </p:pic>
      <p:pic>
        <p:nvPicPr>
          <p:cNvPr id="58" name="Picture 57" descr="A picture containing drawing, plate&#10;&#10;Description automatically generated">
            <a:extLst>
              <a:ext uri="{FF2B5EF4-FFF2-40B4-BE49-F238E27FC236}">
                <a16:creationId xmlns:a16="http://schemas.microsoft.com/office/drawing/2014/main" id="{3297FAE2-922F-CB44-8602-DA0F0EEF7A9D}"/>
              </a:ext>
            </a:extLst>
          </p:cNvPr>
          <p:cNvPicPr>
            <a:picLocks noChangeAspect="1"/>
          </p:cNvPicPr>
          <p:nvPr/>
        </p:nvPicPr>
        <p:blipFill>
          <a:blip r:embed="rId9"/>
          <a:stretch>
            <a:fillRect/>
          </a:stretch>
        </p:blipFill>
        <p:spPr>
          <a:xfrm>
            <a:off x="1322678" y="5373697"/>
            <a:ext cx="1051890" cy="1051890"/>
          </a:xfrm>
          <a:prstGeom prst="rect">
            <a:avLst/>
          </a:prstGeom>
          <a:solidFill>
            <a:srgbClr val="8F9294"/>
          </a:solidFill>
          <a:ln>
            <a:noFill/>
          </a:ln>
        </p:spPr>
      </p:pic>
    </p:spTree>
    <p:extLst>
      <p:ext uri="{BB962C8B-B14F-4D97-AF65-F5344CB8AC3E}">
        <p14:creationId xmlns:p14="http://schemas.microsoft.com/office/powerpoint/2010/main" val="3633668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F93F16-1B53-DD4E-9375-A52485D54031}"/>
              </a:ext>
            </a:extLst>
          </p:cNvPr>
          <p:cNvSpPr/>
          <p:nvPr/>
        </p:nvSpPr>
        <p:spPr>
          <a:xfrm>
            <a:off x="0" y="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4483155"/>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weSomE JouRneY" panose="02000600000000000000" pitchFamily="2" charset="0"/>
              </a:rPr>
              <a:t>Say</a:t>
            </a:r>
            <a:r>
              <a:rPr lang="en-US" sz="1200" dirty="0">
                <a:latin typeface="AweSomE JouRneY" panose="02000600000000000000" pitchFamily="2" charset="0"/>
              </a:rPr>
              <a:t> </a:t>
            </a:r>
            <a:r>
              <a:rPr lang="en-US" sz="1600" dirty="0">
                <a:latin typeface="AweSomE JouRneY" panose="02000600000000000000" pitchFamily="2" charset="0"/>
              </a:rPr>
              <a:t>Hello</a:t>
            </a:r>
            <a:endParaRPr lang="en-US" sz="1200" dirty="0">
              <a:latin typeface="AweSomE JouRneY" panose="02000600000000000000" pitchFamily="2" charset="0"/>
            </a:endParaRPr>
          </a:p>
        </p:txBody>
      </p:sp>
      <p:sp>
        <p:nvSpPr>
          <p:cNvPr id="9" name="Rectangle 8">
            <a:extLst>
              <a:ext uri="{FF2B5EF4-FFF2-40B4-BE49-F238E27FC236}">
                <a16:creationId xmlns:a16="http://schemas.microsoft.com/office/drawing/2014/main" id="{5DF16F49-D792-D64B-B02C-BA63E4CDD8E7}"/>
              </a:ext>
            </a:extLst>
          </p:cNvPr>
          <p:cNvSpPr/>
          <p:nvPr/>
        </p:nvSpPr>
        <p:spPr>
          <a:xfrm>
            <a:off x="888079" y="5093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64602"/>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42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8333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356802"/>
            <a:ext cx="6858000" cy="2830442"/>
          </a:xfrm>
          <a:prstGeom prst="rect">
            <a:avLst/>
          </a:prstGeom>
        </p:spPr>
      </p:pic>
      <p:sp>
        <p:nvSpPr>
          <p:cNvPr id="24" name="Rectangle 23">
            <a:extLst>
              <a:ext uri="{FF2B5EF4-FFF2-40B4-BE49-F238E27FC236}">
                <a16:creationId xmlns:a16="http://schemas.microsoft.com/office/drawing/2014/main" id="{EE57AD4F-337C-044E-BD9A-FE1B786043A5}"/>
              </a:ext>
            </a:extLst>
          </p:cNvPr>
          <p:cNvSpPr/>
          <p:nvPr/>
        </p:nvSpPr>
        <p:spPr>
          <a:xfrm>
            <a:off x="4331581" y="5093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sp>
        <p:nvSpPr>
          <p:cNvPr id="25" name="Rectangle 24">
            <a:extLst>
              <a:ext uri="{FF2B5EF4-FFF2-40B4-BE49-F238E27FC236}">
                <a16:creationId xmlns:a16="http://schemas.microsoft.com/office/drawing/2014/main" id="{BB84E2DF-5095-B043-AE51-4F2057B82746}"/>
              </a:ext>
            </a:extLst>
          </p:cNvPr>
          <p:cNvSpPr/>
          <p:nvPr/>
        </p:nvSpPr>
        <p:spPr>
          <a:xfrm>
            <a:off x="2609828" y="5093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grpSp>
        <p:nvGrpSpPr>
          <p:cNvPr id="26" name="Group 25">
            <a:extLst>
              <a:ext uri="{FF2B5EF4-FFF2-40B4-BE49-F238E27FC236}">
                <a16:creationId xmlns:a16="http://schemas.microsoft.com/office/drawing/2014/main" id="{FB4CC19C-CF7A-7540-9F58-6BAB09F43918}"/>
              </a:ext>
            </a:extLst>
          </p:cNvPr>
          <p:cNvGrpSpPr/>
          <p:nvPr/>
        </p:nvGrpSpPr>
        <p:grpSpPr>
          <a:xfrm>
            <a:off x="3916324" y="781176"/>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731441" y="644835"/>
            <a:ext cx="2826415" cy="769441"/>
          </a:xfrm>
          <a:prstGeom prst="rect">
            <a:avLst/>
          </a:prstGeom>
          <a:noFill/>
        </p:spPr>
        <p:txBody>
          <a:bodyPr wrap="none" rtlCol="0">
            <a:spAutoFit/>
          </a:bodyPr>
          <a:lstStyle/>
          <a:p>
            <a:r>
              <a:rPr lang="en-US" sz="4400" dirty="0">
                <a:solidFill>
                  <a:srgbClr val="D9E0E2"/>
                </a:solidFill>
                <a:latin typeface="AweSomE JouRneY" panose="02000600000000000000"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291530" y="6264394"/>
            <a:ext cx="853119"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3007793" y="6264394"/>
            <a:ext cx="854721"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402316" y="6264393"/>
            <a:ext cx="1508746"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Social Networks</a:t>
            </a:r>
          </a:p>
        </p:txBody>
      </p:sp>
      <p:sp>
        <p:nvSpPr>
          <p:cNvPr id="7" name="TextBox 6">
            <a:extLst>
              <a:ext uri="{FF2B5EF4-FFF2-40B4-BE49-F238E27FC236}">
                <a16:creationId xmlns:a16="http://schemas.microsoft.com/office/drawing/2014/main" id="{22C40C3F-E417-314D-9616-25EE70F6005C}"/>
              </a:ext>
            </a:extLst>
          </p:cNvPr>
          <p:cNvSpPr txBox="1"/>
          <p:nvPr/>
        </p:nvSpPr>
        <p:spPr>
          <a:xfrm>
            <a:off x="1064478" y="6628606"/>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cxnSp>
        <p:nvCxnSpPr>
          <p:cNvPr id="10" name="Straight Connector 9">
            <a:extLst>
              <a:ext uri="{FF2B5EF4-FFF2-40B4-BE49-F238E27FC236}">
                <a16:creationId xmlns:a16="http://schemas.microsoft.com/office/drawing/2014/main" id="{A6F7DAEE-B13C-A241-A57C-84670A15607B}"/>
              </a:ext>
            </a:extLst>
          </p:cNvPr>
          <p:cNvCxnSpPr/>
          <p:nvPr/>
        </p:nvCxnSpPr>
        <p:spPr>
          <a:xfrm>
            <a:off x="1111891" y="6572170"/>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C00921C-33B4-A540-939A-2B279ADB668B}"/>
              </a:ext>
            </a:extLst>
          </p:cNvPr>
          <p:cNvCxnSpPr/>
          <p:nvPr/>
        </p:nvCxnSpPr>
        <p:spPr>
          <a:xfrm>
            <a:off x="2822802" y="6572825"/>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0345283-E19E-B04B-A7F4-04856C9684B8}"/>
              </a:ext>
            </a:extLst>
          </p:cNvPr>
          <p:cNvCxnSpPr/>
          <p:nvPr/>
        </p:nvCxnSpPr>
        <p:spPr>
          <a:xfrm>
            <a:off x="4544555" y="6579752"/>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EE6F7D3-3774-A84D-AA79-1C69CBD3F21F}"/>
              </a:ext>
            </a:extLst>
          </p:cNvPr>
          <p:cNvSpPr txBox="1"/>
          <p:nvPr/>
        </p:nvSpPr>
        <p:spPr>
          <a:xfrm>
            <a:off x="2775389" y="6628606"/>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sp>
        <p:nvSpPr>
          <p:cNvPr id="33" name="TextBox 32">
            <a:extLst>
              <a:ext uri="{FF2B5EF4-FFF2-40B4-BE49-F238E27FC236}">
                <a16:creationId xmlns:a16="http://schemas.microsoft.com/office/drawing/2014/main" id="{3283259A-B6E4-D540-8384-4A81C5313795}"/>
              </a:ext>
            </a:extLst>
          </p:cNvPr>
          <p:cNvSpPr txBox="1"/>
          <p:nvPr/>
        </p:nvSpPr>
        <p:spPr>
          <a:xfrm>
            <a:off x="4486305" y="6628313"/>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sp>
        <p:nvSpPr>
          <p:cNvPr id="11" name="Oval 10">
            <a:extLst>
              <a:ext uri="{FF2B5EF4-FFF2-40B4-BE49-F238E27FC236}">
                <a16:creationId xmlns:a16="http://schemas.microsoft.com/office/drawing/2014/main" id="{E48E7FCC-0802-334B-84D7-E9BBDA317C76}"/>
              </a:ext>
            </a:extLst>
          </p:cNvPr>
          <p:cNvSpPr/>
          <p:nvPr/>
        </p:nvSpPr>
        <p:spPr>
          <a:xfrm>
            <a:off x="4700033" y="5286813"/>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AD9885-1D27-AE4B-A614-2CC80610DA62}"/>
              </a:ext>
            </a:extLst>
          </p:cNvPr>
          <p:cNvSpPr/>
          <p:nvPr/>
        </p:nvSpPr>
        <p:spPr>
          <a:xfrm>
            <a:off x="2989117" y="5286813"/>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B72C38D-B282-624B-9B29-081FC934BD0A}"/>
              </a:ext>
            </a:extLst>
          </p:cNvPr>
          <p:cNvSpPr/>
          <p:nvPr/>
        </p:nvSpPr>
        <p:spPr>
          <a:xfrm>
            <a:off x="1264886" y="5286813"/>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4134761"/>
            <a:ext cx="3266502" cy="236490"/>
          </a:xfrm>
          <a:prstGeom prst="roundRect">
            <a:avLst>
              <a:gd name="adj" fmla="val 5128"/>
            </a:avLst>
          </a:prstGeom>
          <a:solidFill>
            <a:srgbClr val="D9E0E2"/>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A5BCC3"/>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4203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3395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visits my site! Then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730208" y="17157"/>
            <a:ext cx="758541" cy="307777"/>
          </a:xfrm>
          <a:prstGeom prst="rect">
            <a:avLst/>
          </a:prstGeom>
          <a:noFill/>
        </p:spPr>
        <p:txBody>
          <a:bodyPr wrap="none" rtlCol="0">
            <a:spAutoFit/>
          </a:bodyPr>
          <a:lstStyle/>
          <a:p>
            <a:r>
              <a:rPr lang="en-US" sz="14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248264" y="8787198"/>
            <a:ext cx="1609736" cy="369332"/>
          </a:xfrm>
          <a:prstGeom prst="rect">
            <a:avLst/>
          </a:prstGeom>
          <a:noFill/>
        </p:spPr>
        <p:txBody>
          <a:bodyPr wrap="none" rtlCol="0">
            <a:spAutoFit/>
          </a:bodyPr>
          <a:lstStyle/>
          <a:p>
            <a:r>
              <a:rPr lang="en-US" dirty="0">
                <a:solidFill>
                  <a:srgbClr val="D9E0E2"/>
                </a:solidFill>
                <a:latin typeface="AweSomE JouRneY" panose="02000600000000000000"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8476905"/>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1" y="8441940"/>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Tree>
    <p:extLst>
      <p:ext uri="{BB962C8B-B14F-4D97-AF65-F5344CB8AC3E}">
        <p14:creationId xmlns:p14="http://schemas.microsoft.com/office/powerpoint/2010/main" val="174628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0147"/>
          <a:stretch/>
        </p:blipFill>
        <p:spPr>
          <a:xfrm>
            <a:off x="0" y="0"/>
            <a:ext cx="6858000" cy="3080405"/>
          </a:xfrm>
          <a:prstGeom prst="rect">
            <a:avLst/>
          </a:prstGeom>
        </p:spPr>
      </p:pic>
      <p:pic>
        <p:nvPicPr>
          <p:cNvPr id="9" name="Picture 8" descr="A large body of water with a city in the background&#10;&#10;Description automatically generated">
            <a:extLst>
              <a:ext uri="{FF2B5EF4-FFF2-40B4-BE49-F238E27FC236}">
                <a16:creationId xmlns:a16="http://schemas.microsoft.com/office/drawing/2014/main" id="{2DE21D07-3768-3644-B119-211BE2A59FF2}"/>
              </a:ext>
            </a:extLst>
          </p:cNvPr>
          <p:cNvPicPr>
            <a:picLocks noChangeAspect="1"/>
          </p:cNvPicPr>
          <p:nvPr/>
        </p:nvPicPr>
        <p:blipFill rotWithShape="1">
          <a:blip r:embed="rId3"/>
          <a:srcRect t="12528" b="23510"/>
          <a:stretch/>
        </p:blipFill>
        <p:spPr>
          <a:xfrm>
            <a:off x="-4" y="3090164"/>
            <a:ext cx="6858000" cy="2914332"/>
          </a:xfrm>
          <a:prstGeom prst="rect">
            <a:avLst/>
          </a:prstGeom>
        </p:spPr>
      </p:pic>
      <p:sp>
        <p:nvSpPr>
          <p:cNvPr id="4" name="Rectangle 3">
            <a:extLst>
              <a:ext uri="{FF2B5EF4-FFF2-40B4-BE49-F238E27FC236}">
                <a16:creationId xmlns:a16="http://schemas.microsoft.com/office/drawing/2014/main" id="{27F93F16-1B53-DD4E-9375-A52485D54031}"/>
              </a:ext>
            </a:extLst>
          </p:cNvPr>
          <p:cNvSpPr/>
          <p:nvPr/>
        </p:nvSpPr>
        <p:spPr>
          <a:xfrm>
            <a:off x="-4" y="-7192"/>
            <a:ext cx="6858000" cy="537502"/>
          </a:xfrm>
          <a:prstGeom prst="rect">
            <a:avLst/>
          </a:prstGeom>
          <a:gradFill flip="none" rotWithShape="1">
            <a:gsLst>
              <a:gs pos="0">
                <a:srgbClr val="B4C7E7">
                  <a:alpha val="0"/>
                </a:srgbClr>
              </a:gs>
              <a:gs pos="91000">
                <a:srgbClr val="1F222A"/>
              </a:gs>
              <a:gs pos="100000">
                <a:srgbClr val="1F222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4483155"/>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64603"/>
            <a:ext cx="222794" cy="170604"/>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624607" y="78342"/>
            <a:ext cx="141431" cy="230832"/>
            <a:chOff x="2511270" y="1304278"/>
            <a:chExt cx="1937552" cy="3162299"/>
          </a:xfrm>
          <a:solidFill>
            <a:srgbClr val="F4F3F3"/>
          </a:solidFill>
        </p:grpSpPr>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8333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6" name="Group 25">
            <a:extLst>
              <a:ext uri="{FF2B5EF4-FFF2-40B4-BE49-F238E27FC236}">
                <a16:creationId xmlns:a16="http://schemas.microsoft.com/office/drawing/2014/main" id="{FB4CC19C-CF7A-7540-9F58-6BAB09F43918}"/>
              </a:ext>
            </a:extLst>
          </p:cNvPr>
          <p:cNvGrpSpPr/>
          <p:nvPr/>
        </p:nvGrpSpPr>
        <p:grpSpPr>
          <a:xfrm>
            <a:off x="3916324" y="781176"/>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4"/>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669370"/>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4134761"/>
            <a:ext cx="326650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4203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3395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6094668" y="35679"/>
            <a:ext cx="552184" cy="230832"/>
          </a:xfrm>
          <a:prstGeom prst="rect">
            <a:avLst/>
          </a:prstGeom>
          <a:noFill/>
        </p:spPr>
        <p:txBody>
          <a:bodyPr wrap="square" rtlCol="0">
            <a:spAutoFit/>
          </a:bodyPr>
          <a:lstStyle/>
          <a:p>
            <a:r>
              <a:rPr lang="en-US" sz="9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8787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8476905"/>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1" y="8441940"/>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4"/>
            <a:srcRect l="65988" t="3744" r="4304" b="43751"/>
            <a:stretch/>
          </p:blipFill>
          <p:spPr>
            <a:xfrm>
              <a:off x="4746229" y="1388667"/>
              <a:ext cx="3380580" cy="3380580"/>
            </a:xfrm>
            <a:prstGeom prst="ellipse">
              <a:avLst/>
            </a:prstGeom>
          </p:spPr>
        </p:pic>
      </p:grpSp>
    </p:spTree>
    <p:extLst>
      <p:ext uri="{BB962C8B-B14F-4D97-AF65-F5344CB8AC3E}">
        <p14:creationId xmlns:p14="http://schemas.microsoft.com/office/powerpoint/2010/main" val="192737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B88D-C7CA-1040-BBF4-82A4F67A064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5623723-3C6A-D240-96C6-DA4C14C6B5B6}"/>
              </a:ext>
            </a:extLst>
          </p:cNvPr>
          <p:cNvSpPr>
            <a:spLocks noGrp="1"/>
          </p:cNvSpPr>
          <p:nvPr>
            <p:ph idx="1"/>
          </p:nvPr>
        </p:nvSpPr>
        <p:spPr/>
        <p:txBody>
          <a:bodyPr/>
          <a:lstStyle/>
          <a:p>
            <a:r>
              <a:rPr lang="en-US" dirty="0"/>
              <a:t>Gradient on the top navbar. Light on the bottom and dark on the top.</a:t>
            </a:r>
          </a:p>
        </p:txBody>
      </p:sp>
    </p:spTree>
    <p:extLst>
      <p:ext uri="{BB962C8B-B14F-4D97-AF65-F5344CB8AC3E}">
        <p14:creationId xmlns:p14="http://schemas.microsoft.com/office/powerpoint/2010/main" val="3924417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DD423-E0B0-BA4C-BA56-C23816D4DCF2}"/>
              </a:ext>
            </a:extLst>
          </p:cNvPr>
          <p:cNvSpPr>
            <a:spLocks noGrp="1"/>
          </p:cNvSpPr>
          <p:nvPr>
            <p:ph type="title"/>
          </p:nvPr>
        </p:nvSpPr>
        <p:spPr/>
        <p:txBody>
          <a:bodyPr/>
          <a:lstStyle/>
          <a:p>
            <a:r>
              <a:rPr lang="en-US" dirty="0"/>
              <a:t>Color Scheme</a:t>
            </a:r>
          </a:p>
        </p:txBody>
      </p:sp>
      <p:sp>
        <p:nvSpPr>
          <p:cNvPr id="3" name="Content Placeholder 2">
            <a:extLst>
              <a:ext uri="{FF2B5EF4-FFF2-40B4-BE49-F238E27FC236}">
                <a16:creationId xmlns:a16="http://schemas.microsoft.com/office/drawing/2014/main" id="{BAF4200A-6413-C14C-A17C-E4B3D80A88FE}"/>
              </a:ext>
            </a:extLst>
          </p:cNvPr>
          <p:cNvSpPr>
            <a:spLocks noGrp="1"/>
          </p:cNvSpPr>
          <p:nvPr>
            <p:ph idx="1"/>
          </p:nvPr>
        </p:nvSpPr>
        <p:spPr>
          <a:xfrm>
            <a:off x="1409093" y="2067249"/>
            <a:ext cx="1486676" cy="1889095"/>
          </a:xfrm>
        </p:spPr>
        <p:txBody>
          <a:bodyPr>
            <a:normAutofit lnSpcReduction="10000"/>
          </a:bodyPr>
          <a:lstStyle/>
          <a:p>
            <a:r>
              <a:rPr lang="en-US" dirty="0"/>
              <a:t>#1F222A</a:t>
            </a:r>
          </a:p>
          <a:p>
            <a:r>
              <a:rPr lang="en-US" dirty="0"/>
              <a:t>#8F9294</a:t>
            </a:r>
          </a:p>
          <a:p>
            <a:r>
              <a:rPr lang="en-US" dirty="0"/>
              <a:t>#A5BCC3</a:t>
            </a:r>
          </a:p>
          <a:p>
            <a:r>
              <a:rPr lang="en-US" dirty="0"/>
              <a:t>#D9E0E2</a:t>
            </a:r>
          </a:p>
          <a:p>
            <a:r>
              <a:rPr lang="en-US" dirty="0"/>
              <a:t>#F4F3F3</a:t>
            </a:r>
          </a:p>
        </p:txBody>
      </p:sp>
      <p:sp>
        <p:nvSpPr>
          <p:cNvPr id="4" name="Rectangle 3">
            <a:extLst>
              <a:ext uri="{FF2B5EF4-FFF2-40B4-BE49-F238E27FC236}">
                <a16:creationId xmlns:a16="http://schemas.microsoft.com/office/drawing/2014/main" id="{470B5A55-1588-0A4F-8A21-F35E3B12FF36}"/>
              </a:ext>
            </a:extLst>
          </p:cNvPr>
          <p:cNvSpPr/>
          <p:nvPr/>
        </p:nvSpPr>
        <p:spPr>
          <a:xfrm>
            <a:off x="2053029" y="5357797"/>
            <a:ext cx="729188" cy="3299368"/>
          </a:xfrm>
          <a:prstGeom prst="rect">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F0A84682-DCFC-944D-9823-F39BAD363BA7}"/>
              </a:ext>
            </a:extLst>
          </p:cNvPr>
          <p:cNvSpPr/>
          <p:nvPr/>
        </p:nvSpPr>
        <p:spPr>
          <a:xfrm>
            <a:off x="1210288" y="5357797"/>
            <a:ext cx="729188" cy="329936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A6D86631-C808-3145-8C8F-F849B2701361}"/>
              </a:ext>
            </a:extLst>
          </p:cNvPr>
          <p:cNvSpPr/>
          <p:nvPr/>
        </p:nvSpPr>
        <p:spPr>
          <a:xfrm>
            <a:off x="2895769" y="5357797"/>
            <a:ext cx="729188" cy="3299368"/>
          </a:xfrm>
          <a:prstGeom prst="rect">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7D175978-D94A-554C-82E0-9E2B477690AA}"/>
              </a:ext>
            </a:extLst>
          </p:cNvPr>
          <p:cNvSpPr/>
          <p:nvPr/>
        </p:nvSpPr>
        <p:spPr>
          <a:xfrm>
            <a:off x="3759995" y="5357797"/>
            <a:ext cx="729188" cy="3299368"/>
          </a:xfrm>
          <a:prstGeom prst="rect">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31963230-62DD-3149-88A7-BAA3E6B99388}"/>
              </a:ext>
            </a:extLst>
          </p:cNvPr>
          <p:cNvSpPr/>
          <p:nvPr/>
        </p:nvSpPr>
        <p:spPr>
          <a:xfrm>
            <a:off x="4619304" y="5357797"/>
            <a:ext cx="729188" cy="3299368"/>
          </a:xfrm>
          <a:prstGeom prst="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039340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5DCB77F-2BC9-4048-8884-E5793045DBA8}"/>
              </a:ext>
            </a:extLst>
          </p:cNvPr>
          <p:cNvGrpSpPr/>
          <p:nvPr/>
        </p:nvGrpSpPr>
        <p:grpSpPr>
          <a:xfrm>
            <a:off x="2426976" y="0"/>
            <a:ext cx="2592279" cy="3561055"/>
            <a:chOff x="2183907" y="905522"/>
            <a:chExt cx="2592279" cy="3561055"/>
          </a:xfrm>
        </p:grpSpPr>
        <p:sp>
          <p:nvSpPr>
            <p:cNvPr id="5" name="Oval 4">
              <a:extLst>
                <a:ext uri="{FF2B5EF4-FFF2-40B4-BE49-F238E27FC236}">
                  <a16:creationId xmlns:a16="http://schemas.microsoft.com/office/drawing/2014/main" id="{F043FF98-3664-BD48-BFC6-7E57E901EB40}"/>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e 6">
              <a:extLst>
                <a:ext uri="{FF2B5EF4-FFF2-40B4-BE49-F238E27FC236}">
                  <a16:creationId xmlns:a16="http://schemas.microsoft.com/office/drawing/2014/main" id="{629E8293-19CE-8545-81D7-818EF30DDF16}"/>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9FF9F4E3-C3B3-8646-B58C-AB8B905C1F8E}"/>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320EC53-4581-2F42-AD46-705231435CA6}"/>
              </a:ext>
            </a:extLst>
          </p:cNvPr>
          <p:cNvGrpSpPr/>
          <p:nvPr/>
        </p:nvGrpSpPr>
        <p:grpSpPr>
          <a:xfrm>
            <a:off x="38099" y="43330"/>
            <a:ext cx="2044473" cy="1565551"/>
            <a:chOff x="923925" y="491830"/>
            <a:chExt cx="1847850" cy="1414985"/>
          </a:xfrm>
        </p:grpSpPr>
        <p:sp>
          <p:nvSpPr>
            <p:cNvPr id="11" name="Rounded Rectangle 10">
              <a:extLst>
                <a:ext uri="{FF2B5EF4-FFF2-40B4-BE49-F238E27FC236}">
                  <a16:creationId xmlns:a16="http://schemas.microsoft.com/office/drawing/2014/main" id="{71E7C514-697E-6C48-A80B-301202BD36FB}"/>
                </a:ext>
              </a:extLst>
            </p:cNvPr>
            <p:cNvSpPr/>
            <p:nvPr/>
          </p:nvSpPr>
          <p:spPr>
            <a:xfrm>
              <a:off x="923925" y="491830"/>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B99B2D2-72E9-994A-B133-550138AF8BC9}"/>
                </a:ext>
              </a:extLst>
            </p:cNvPr>
            <p:cNvSpPr/>
            <p:nvPr/>
          </p:nvSpPr>
          <p:spPr>
            <a:xfrm>
              <a:off x="923925" y="1070735"/>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9DEA74A-568D-8045-8ECB-5B533624B352}"/>
                </a:ext>
              </a:extLst>
            </p:cNvPr>
            <p:cNvSpPr/>
            <p:nvPr/>
          </p:nvSpPr>
          <p:spPr>
            <a:xfrm>
              <a:off x="923925" y="1649640"/>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86ED348-329A-F64B-B85E-B948A13C28C6}"/>
              </a:ext>
            </a:extLst>
          </p:cNvPr>
          <p:cNvGrpSpPr/>
          <p:nvPr/>
        </p:nvGrpSpPr>
        <p:grpSpPr>
          <a:xfrm>
            <a:off x="2179122" y="3800104"/>
            <a:ext cx="1335974" cy="1335974"/>
            <a:chOff x="2179122" y="3800104"/>
            <a:chExt cx="1335974" cy="1335974"/>
          </a:xfrm>
        </p:grpSpPr>
        <p:sp>
          <p:nvSpPr>
            <p:cNvPr id="3" name="Oval 2">
              <a:extLst>
                <a:ext uri="{FF2B5EF4-FFF2-40B4-BE49-F238E27FC236}">
                  <a16:creationId xmlns:a16="http://schemas.microsoft.com/office/drawing/2014/main" id="{CF7B51FB-995F-244D-BD51-E8C0D22B2B9E}"/>
                </a:ext>
              </a:extLst>
            </p:cNvPr>
            <p:cNvSpPr/>
            <p:nvPr/>
          </p:nvSpPr>
          <p:spPr>
            <a:xfrm>
              <a:off x="2179122" y="3800104"/>
              <a:ext cx="1335974" cy="1335974"/>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ross 3">
              <a:extLst>
                <a:ext uri="{FF2B5EF4-FFF2-40B4-BE49-F238E27FC236}">
                  <a16:creationId xmlns:a16="http://schemas.microsoft.com/office/drawing/2014/main" id="{F6700674-EA1A-BA45-AA55-3F85E8FAF335}"/>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44090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3857</TotalTime>
  <Words>353</Words>
  <Application>Microsoft Macintosh PowerPoint</Application>
  <PresentationFormat>On-screen Show (4:3)</PresentationFormat>
  <Paragraphs>47</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AweSomE JouRneY</vt:lpstr>
      <vt:lpstr>Calibri</vt:lpstr>
      <vt:lpstr>Calibri Light</vt:lpstr>
      <vt:lpstr>Karla</vt:lpstr>
      <vt:lpstr>Reliable DEMO</vt:lpstr>
      <vt:lpstr>Office Theme</vt:lpstr>
      <vt:lpstr>PowerPoint Presentation</vt:lpstr>
      <vt:lpstr>PowerPoint Presentation</vt:lpstr>
      <vt:lpstr>PowerPoint Presentation</vt:lpstr>
      <vt:lpstr>PowerPoint Presentation</vt:lpstr>
      <vt:lpstr>PowerPoint Presentation</vt:lpstr>
      <vt:lpstr>Color Scheme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Hulme</dc:creator>
  <cp:lastModifiedBy>Samuel Hulme</cp:lastModifiedBy>
  <cp:revision>28</cp:revision>
  <dcterms:created xsi:type="dcterms:W3CDTF">2019-10-20T21:25:46Z</dcterms:created>
  <dcterms:modified xsi:type="dcterms:W3CDTF">2019-10-28T18:54:37Z</dcterms:modified>
</cp:coreProperties>
</file>